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Dagny Pro" panose="020B0604020202020204" charset="0"/>
      <p:regular r:id="rId14"/>
    </p:embeddedFont>
    <p:embeddedFont>
      <p:font typeface="Quiverleaf CF" pitchFamily="50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71" d="100"/>
          <a:sy n="71" d="100"/>
        </p:scale>
        <p:origin x="714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13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-364282" y="-259179"/>
            <a:ext cx="18748763" cy="1054617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36853" y="3070510"/>
            <a:ext cx="15176334" cy="4145980"/>
            <a:chOff x="0" y="0"/>
            <a:chExt cx="1588443" cy="43394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88443" cy="433943"/>
            </a:xfrm>
            <a:custGeom>
              <a:avLst/>
              <a:gdLst/>
              <a:ahLst/>
              <a:cxnLst/>
              <a:rect l="l" t="t" r="r" b="b"/>
              <a:pathLst>
                <a:path w="1588443" h="433943">
                  <a:moveTo>
                    <a:pt x="1588443" y="0"/>
                  </a:moveTo>
                  <a:lnTo>
                    <a:pt x="1588443" y="433943"/>
                  </a:lnTo>
                  <a:lnTo>
                    <a:pt x="0" y="4339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588443" cy="4625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12617" y="744278"/>
            <a:ext cx="5062765" cy="873327"/>
          </a:xfrm>
          <a:custGeom>
            <a:avLst/>
            <a:gdLst/>
            <a:ahLst/>
            <a:cxnLst/>
            <a:rect l="l" t="t" r="r" b="b"/>
            <a:pathLst>
              <a:path w="5062765" h="873327">
                <a:moveTo>
                  <a:pt x="0" y="0"/>
                </a:moveTo>
                <a:lnTo>
                  <a:pt x="5062766" y="0"/>
                </a:lnTo>
                <a:lnTo>
                  <a:pt x="5062766" y="873327"/>
                </a:lnTo>
                <a:lnTo>
                  <a:pt x="0" y="8733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689545" y="8043840"/>
            <a:ext cx="1244975" cy="1298539"/>
          </a:xfrm>
          <a:custGeom>
            <a:avLst/>
            <a:gdLst/>
            <a:ahLst/>
            <a:cxnLst/>
            <a:rect l="l" t="t" r="r" b="b"/>
            <a:pathLst>
              <a:path w="1244975" h="1298539">
                <a:moveTo>
                  <a:pt x="0" y="0"/>
                </a:moveTo>
                <a:lnTo>
                  <a:pt x="1244975" y="0"/>
                </a:lnTo>
                <a:lnTo>
                  <a:pt x="1244975" y="1298539"/>
                </a:lnTo>
                <a:lnTo>
                  <a:pt x="0" y="12985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038600" y="3848100"/>
            <a:ext cx="10807619" cy="28416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24"/>
              </a:lnSpc>
            </a:pPr>
            <a:r>
              <a:rPr lang="en-US" sz="81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Willkommen</a:t>
            </a:r>
            <a:r>
              <a:rPr lang="en-US" sz="81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in der Welt von </a:t>
            </a:r>
          </a:p>
          <a:p>
            <a:pPr algn="ctr">
              <a:lnSpc>
                <a:spcPts val="11424"/>
              </a:lnSpc>
            </a:pPr>
            <a:r>
              <a:rPr lang="en-US" sz="81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MÖRWALD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434855" y="9576278"/>
            <a:ext cx="7747745" cy="3290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87"/>
              </a:lnSpc>
              <a:spcBef>
                <a:spcPct val="0"/>
              </a:spcBef>
            </a:pPr>
            <a:r>
              <a:rPr lang="en-US" sz="1919" spc="-47" dirty="0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Mörwald Holding GmbH. A.3483 </a:t>
            </a:r>
            <a:r>
              <a:rPr lang="en-US" sz="1919" spc="-47" dirty="0" err="1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Feuersbrunn</a:t>
            </a:r>
            <a:r>
              <a:rPr lang="en-US" sz="1919" spc="-47" dirty="0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 am Wagram. Kleine Zeile 13 - 17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63680" y="387211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25473" y="2438763"/>
            <a:ext cx="7618884" cy="6819537"/>
          </a:xfrm>
          <a:custGeom>
            <a:avLst/>
            <a:gdLst/>
            <a:ahLst/>
            <a:cxnLst/>
            <a:rect l="l" t="t" r="r" b="b"/>
            <a:pathLst>
              <a:path w="7618884" h="6819537">
                <a:moveTo>
                  <a:pt x="0" y="0"/>
                </a:moveTo>
                <a:lnTo>
                  <a:pt x="7618884" y="0"/>
                </a:lnTo>
                <a:lnTo>
                  <a:pt x="7618884" y="6819537"/>
                </a:lnTo>
                <a:lnTo>
                  <a:pt x="0" y="68195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106" t="-13260" r="-23560" b="-707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150009" y="2436668"/>
            <a:ext cx="4559027" cy="3707805"/>
          </a:xfrm>
          <a:custGeom>
            <a:avLst/>
            <a:gdLst/>
            <a:ahLst/>
            <a:cxnLst/>
            <a:rect l="l" t="t" r="r" b="b"/>
            <a:pathLst>
              <a:path w="4559027" h="3707805">
                <a:moveTo>
                  <a:pt x="0" y="0"/>
                </a:moveTo>
                <a:lnTo>
                  <a:pt x="4559027" y="0"/>
                </a:lnTo>
                <a:lnTo>
                  <a:pt x="4559027" y="3707805"/>
                </a:lnTo>
                <a:lnTo>
                  <a:pt x="0" y="37078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22" t="-62481" b="-31894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150009" y="6144473"/>
            <a:ext cx="4559027" cy="3113827"/>
          </a:xfrm>
          <a:custGeom>
            <a:avLst/>
            <a:gdLst/>
            <a:ahLst/>
            <a:cxnLst/>
            <a:rect l="l" t="t" r="r" b="b"/>
            <a:pathLst>
              <a:path w="4559027" h="3113827">
                <a:moveTo>
                  <a:pt x="0" y="0"/>
                </a:moveTo>
                <a:lnTo>
                  <a:pt x="4559027" y="0"/>
                </a:lnTo>
                <a:lnTo>
                  <a:pt x="4559027" y="3113827"/>
                </a:lnTo>
                <a:lnTo>
                  <a:pt x="0" y="31138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215" r="-10448" b="-552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709036" y="2432870"/>
            <a:ext cx="6578964" cy="6825430"/>
          </a:xfrm>
          <a:custGeom>
            <a:avLst/>
            <a:gdLst/>
            <a:ahLst/>
            <a:cxnLst/>
            <a:rect l="l" t="t" r="r" b="b"/>
            <a:pathLst>
              <a:path w="6578964" h="6825430">
                <a:moveTo>
                  <a:pt x="0" y="0"/>
                </a:moveTo>
                <a:lnTo>
                  <a:pt x="6578964" y="0"/>
                </a:lnTo>
                <a:lnTo>
                  <a:pt x="6578964" y="6825430"/>
                </a:lnTo>
                <a:lnTo>
                  <a:pt x="0" y="68254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1984" r="-33732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337099" y="1464834"/>
            <a:ext cx="4371937" cy="869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1"/>
              </a:lnSpc>
            </a:pPr>
            <a:r>
              <a:rPr lang="en-US" sz="500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GUTSHOF HOTEL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4613" y="215003"/>
            <a:ext cx="3973269" cy="685389"/>
          </a:xfrm>
          <a:custGeom>
            <a:avLst/>
            <a:gdLst/>
            <a:ahLst/>
            <a:cxnLst/>
            <a:rect l="l" t="t" r="r" b="b"/>
            <a:pathLst>
              <a:path w="3973269" h="685389">
                <a:moveTo>
                  <a:pt x="0" y="0"/>
                </a:moveTo>
                <a:lnTo>
                  <a:pt x="3973269" y="0"/>
                </a:lnTo>
                <a:lnTo>
                  <a:pt x="3973269" y="685389"/>
                </a:lnTo>
                <a:lnTo>
                  <a:pt x="0" y="6853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58193" y="2548815"/>
            <a:ext cx="7049789" cy="6286544"/>
          </a:xfrm>
          <a:custGeom>
            <a:avLst/>
            <a:gdLst/>
            <a:ahLst/>
            <a:cxnLst/>
            <a:rect l="l" t="t" r="r" b="b"/>
            <a:pathLst>
              <a:path w="7049789" h="6286544">
                <a:moveTo>
                  <a:pt x="0" y="0"/>
                </a:moveTo>
                <a:lnTo>
                  <a:pt x="7049789" y="0"/>
                </a:lnTo>
                <a:lnTo>
                  <a:pt x="7049789" y="6286543"/>
                </a:lnTo>
                <a:lnTo>
                  <a:pt x="0" y="6286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9988" r="-1385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491596" y="2527659"/>
            <a:ext cx="5210136" cy="3428688"/>
          </a:xfrm>
          <a:custGeom>
            <a:avLst/>
            <a:gdLst/>
            <a:ahLst/>
            <a:cxnLst/>
            <a:rect l="l" t="t" r="r" b="b"/>
            <a:pathLst>
              <a:path w="5210136" h="3428688">
                <a:moveTo>
                  <a:pt x="0" y="0"/>
                </a:moveTo>
                <a:lnTo>
                  <a:pt x="5210137" y="0"/>
                </a:lnTo>
                <a:lnTo>
                  <a:pt x="5210137" y="3428688"/>
                </a:lnTo>
                <a:lnTo>
                  <a:pt x="0" y="34286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1552" r="-10430" b="-248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461735" y="5800591"/>
            <a:ext cx="5239997" cy="3034768"/>
          </a:xfrm>
          <a:custGeom>
            <a:avLst/>
            <a:gdLst/>
            <a:ahLst/>
            <a:cxnLst/>
            <a:rect l="l" t="t" r="r" b="b"/>
            <a:pathLst>
              <a:path w="5239997" h="3034768">
                <a:moveTo>
                  <a:pt x="0" y="0"/>
                </a:moveTo>
                <a:lnTo>
                  <a:pt x="5239998" y="0"/>
                </a:lnTo>
                <a:lnTo>
                  <a:pt x="5239998" y="3034767"/>
                </a:lnTo>
                <a:lnTo>
                  <a:pt x="0" y="303476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093" t="-23353" r="-4135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44068" y="1638089"/>
            <a:ext cx="6317667" cy="788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7"/>
              </a:lnSpc>
            </a:pPr>
            <a:r>
              <a:rPr lang="en-US" sz="459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NEUE ZIMMERKATEGORIEN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035108" y="551701"/>
            <a:ext cx="5287405" cy="9478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Doppelzimmer Villa Katharina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Gutshof Superior Doppelzimmer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Executive Doppelzimmer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Gutshof Suite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Balkon Suite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Executive Suite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Grand Suite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Penthouse Suite</a:t>
            </a:r>
          </a:p>
          <a:p>
            <a:pPr algn="ctr">
              <a:lnSpc>
                <a:spcPts val="4432"/>
              </a:lnSpc>
            </a:pPr>
            <a:endParaRPr lang="en-US" sz="3165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432"/>
              </a:lnSpc>
            </a:pPr>
            <a:r>
              <a:rPr lang="en-US" sz="3165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Präsidenten Floor</a:t>
            </a: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4613" y="387211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047181" y="2716052"/>
            <a:ext cx="9544834" cy="6359245"/>
          </a:xfrm>
          <a:custGeom>
            <a:avLst/>
            <a:gdLst/>
            <a:ahLst/>
            <a:cxnLst/>
            <a:rect l="l" t="t" r="r" b="b"/>
            <a:pathLst>
              <a:path w="9544834" h="6359245">
                <a:moveTo>
                  <a:pt x="0" y="0"/>
                </a:moveTo>
                <a:lnTo>
                  <a:pt x="9544834" y="0"/>
                </a:lnTo>
                <a:lnTo>
                  <a:pt x="9544834" y="6359246"/>
                </a:lnTo>
                <a:lnTo>
                  <a:pt x="0" y="63592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97653" y="2716052"/>
            <a:ext cx="4816090" cy="3381652"/>
          </a:xfrm>
          <a:custGeom>
            <a:avLst/>
            <a:gdLst/>
            <a:ahLst/>
            <a:cxnLst/>
            <a:rect l="l" t="t" r="r" b="b"/>
            <a:pathLst>
              <a:path w="4816090" h="3381652">
                <a:moveTo>
                  <a:pt x="0" y="0"/>
                </a:moveTo>
                <a:lnTo>
                  <a:pt x="4816090" y="0"/>
                </a:lnTo>
                <a:lnTo>
                  <a:pt x="4816090" y="3381652"/>
                </a:lnTo>
                <a:lnTo>
                  <a:pt x="0" y="33816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3735" r="-9326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497653" y="6042588"/>
            <a:ext cx="4816090" cy="3032710"/>
          </a:xfrm>
          <a:custGeom>
            <a:avLst/>
            <a:gdLst/>
            <a:ahLst/>
            <a:cxnLst/>
            <a:rect l="l" t="t" r="r" b="b"/>
            <a:pathLst>
              <a:path w="4816090" h="3032710">
                <a:moveTo>
                  <a:pt x="0" y="0"/>
                </a:moveTo>
                <a:lnTo>
                  <a:pt x="4816090" y="0"/>
                </a:lnTo>
                <a:lnTo>
                  <a:pt x="4816090" y="3032710"/>
                </a:lnTo>
                <a:lnTo>
                  <a:pt x="0" y="30327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38246" b="-100109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313901" y="1630653"/>
            <a:ext cx="5724274" cy="763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2"/>
              </a:lnSpc>
            </a:pPr>
            <a:r>
              <a:rPr lang="en-US" sz="4423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GUTSHOF WEINHANDLUNG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457755" y="3024468"/>
            <a:ext cx="4695870" cy="5035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84"/>
              </a:lnSpc>
            </a:pP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3.000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nationale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&amp;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internationale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Vinotheksschätze</a:t>
            </a:r>
            <a:endParaRPr lang="en-US" sz="3560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984"/>
              </a:lnSpc>
            </a:pPr>
            <a:endParaRPr lang="en-US" sz="3560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984"/>
              </a:lnSpc>
            </a:pP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Über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20 Weine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offen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zum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Verkosten</a:t>
            </a:r>
            <a:endParaRPr lang="en-US" sz="3560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984"/>
              </a:lnSpc>
            </a:pPr>
            <a:endParaRPr lang="en-US" sz="3560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4984"/>
              </a:lnSpc>
            </a:pP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Verkauf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3560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zum</a:t>
            </a:r>
            <a:r>
              <a:rPr lang="en-US" sz="356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Ab-Hof Preis</a:t>
            </a: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433918" y="387211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313541" y="2783227"/>
            <a:ext cx="8481442" cy="6262356"/>
          </a:xfrm>
          <a:custGeom>
            <a:avLst/>
            <a:gdLst/>
            <a:ahLst/>
            <a:cxnLst/>
            <a:rect l="l" t="t" r="r" b="b"/>
            <a:pathLst>
              <a:path w="8481442" h="6262356">
                <a:moveTo>
                  <a:pt x="0" y="0"/>
                </a:moveTo>
                <a:lnTo>
                  <a:pt x="8481443" y="0"/>
                </a:lnTo>
                <a:lnTo>
                  <a:pt x="8481443" y="6262356"/>
                </a:lnTo>
                <a:lnTo>
                  <a:pt x="0" y="62623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593" r="-823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67902" y="2783227"/>
            <a:ext cx="4464356" cy="3236534"/>
          </a:xfrm>
          <a:custGeom>
            <a:avLst/>
            <a:gdLst/>
            <a:ahLst/>
            <a:cxnLst/>
            <a:rect l="l" t="t" r="r" b="b"/>
            <a:pathLst>
              <a:path w="4464356" h="3236534">
                <a:moveTo>
                  <a:pt x="0" y="0"/>
                </a:moveTo>
                <a:lnTo>
                  <a:pt x="4464356" y="0"/>
                </a:lnTo>
                <a:lnTo>
                  <a:pt x="4464356" y="3236534"/>
                </a:lnTo>
                <a:lnTo>
                  <a:pt x="0" y="32365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64" r="-7949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167902" y="5914405"/>
            <a:ext cx="4464356" cy="3131178"/>
          </a:xfrm>
          <a:custGeom>
            <a:avLst/>
            <a:gdLst/>
            <a:ahLst/>
            <a:cxnLst/>
            <a:rect l="l" t="t" r="r" b="b"/>
            <a:pathLst>
              <a:path w="4464356" h="3131178">
                <a:moveTo>
                  <a:pt x="0" y="0"/>
                </a:moveTo>
                <a:lnTo>
                  <a:pt x="4464356" y="0"/>
                </a:lnTo>
                <a:lnTo>
                  <a:pt x="4464356" y="3131178"/>
                </a:lnTo>
                <a:lnTo>
                  <a:pt x="0" y="31311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635" r="-2635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630573" y="1906878"/>
            <a:ext cx="5325465" cy="755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23"/>
              </a:lnSpc>
            </a:pPr>
            <a:r>
              <a:rPr lang="en-US" sz="4373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GUTSHOF GREISSLEREI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908985" y="3662764"/>
            <a:ext cx="5149302" cy="3921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1"/>
              </a:lnSpc>
            </a:pPr>
            <a:r>
              <a:rPr lang="en-US" sz="3694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Gebäck aus lokalen Bäckereien</a:t>
            </a:r>
          </a:p>
          <a:p>
            <a:pPr algn="ctr">
              <a:lnSpc>
                <a:spcPts val="5171"/>
              </a:lnSpc>
            </a:pPr>
            <a:endParaRPr lang="en-US" sz="3694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5171"/>
              </a:lnSpc>
            </a:pPr>
            <a:r>
              <a:rPr lang="en-US" sz="3694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Mörwald-Spezialitäten</a:t>
            </a:r>
          </a:p>
          <a:p>
            <a:pPr algn="ctr">
              <a:lnSpc>
                <a:spcPts val="5171"/>
              </a:lnSpc>
            </a:pPr>
            <a:endParaRPr lang="en-US" sz="3694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5171"/>
              </a:lnSpc>
            </a:pPr>
            <a:r>
              <a:rPr lang="en-US" sz="3694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Fruchtaufstriche, Pasteten, Gewürze und mehr</a:t>
            </a:r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4613" y="558405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813019" y="2927930"/>
            <a:ext cx="5945550" cy="6330370"/>
          </a:xfrm>
          <a:custGeom>
            <a:avLst/>
            <a:gdLst/>
            <a:ahLst/>
            <a:cxnLst/>
            <a:rect l="l" t="t" r="r" b="b"/>
            <a:pathLst>
              <a:path w="5945550" h="6330370">
                <a:moveTo>
                  <a:pt x="0" y="0"/>
                </a:moveTo>
                <a:lnTo>
                  <a:pt x="5945551" y="0"/>
                </a:lnTo>
                <a:lnTo>
                  <a:pt x="5945551" y="6330370"/>
                </a:lnTo>
                <a:lnTo>
                  <a:pt x="0" y="63303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0026" r="-1968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2927930"/>
            <a:ext cx="6364566" cy="6330370"/>
          </a:xfrm>
          <a:custGeom>
            <a:avLst/>
            <a:gdLst/>
            <a:ahLst/>
            <a:cxnLst/>
            <a:rect l="l" t="t" r="r" b="b"/>
            <a:pathLst>
              <a:path w="6364566" h="6330370">
                <a:moveTo>
                  <a:pt x="0" y="0"/>
                </a:moveTo>
                <a:lnTo>
                  <a:pt x="6364566" y="0"/>
                </a:lnTo>
                <a:lnTo>
                  <a:pt x="6364566" y="6330370"/>
                </a:lnTo>
                <a:lnTo>
                  <a:pt x="0" y="63303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422" r="-3586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64566" y="2927930"/>
            <a:ext cx="6448453" cy="6330370"/>
          </a:xfrm>
          <a:custGeom>
            <a:avLst/>
            <a:gdLst/>
            <a:ahLst/>
            <a:cxnLst/>
            <a:rect l="l" t="t" r="r" b="b"/>
            <a:pathLst>
              <a:path w="6448453" h="6330370">
                <a:moveTo>
                  <a:pt x="0" y="0"/>
                </a:moveTo>
                <a:lnTo>
                  <a:pt x="6448453" y="0"/>
                </a:lnTo>
                <a:lnTo>
                  <a:pt x="6448453" y="6330370"/>
                </a:lnTo>
                <a:lnTo>
                  <a:pt x="0" y="63303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624" r="-38721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784596" y="1943100"/>
            <a:ext cx="4718808" cy="755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23"/>
              </a:lnSpc>
            </a:pPr>
            <a:r>
              <a:rPr lang="en-US" sz="437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MEETINGS &amp; EVENTS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986003" y="387211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7299" y="2778904"/>
            <a:ext cx="8340142" cy="6813036"/>
          </a:xfrm>
          <a:custGeom>
            <a:avLst/>
            <a:gdLst/>
            <a:ahLst/>
            <a:cxnLst/>
            <a:rect l="l" t="t" r="r" b="b"/>
            <a:pathLst>
              <a:path w="8340142" h="6813036">
                <a:moveTo>
                  <a:pt x="0" y="0"/>
                </a:moveTo>
                <a:lnTo>
                  <a:pt x="8340143" y="0"/>
                </a:lnTo>
                <a:lnTo>
                  <a:pt x="8340143" y="6813036"/>
                </a:lnTo>
                <a:lnTo>
                  <a:pt x="0" y="68130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4138" t="-4354" r="-10917" b="-579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043400" y="2778904"/>
            <a:ext cx="4788378" cy="4401818"/>
          </a:xfrm>
          <a:custGeom>
            <a:avLst/>
            <a:gdLst/>
            <a:ahLst/>
            <a:cxnLst/>
            <a:rect l="l" t="t" r="r" b="b"/>
            <a:pathLst>
              <a:path w="4788378" h="4401818">
                <a:moveTo>
                  <a:pt x="0" y="0"/>
                </a:moveTo>
                <a:lnTo>
                  <a:pt x="4788377" y="0"/>
                </a:lnTo>
                <a:lnTo>
                  <a:pt x="4788377" y="4401818"/>
                </a:lnTo>
                <a:lnTo>
                  <a:pt x="0" y="44018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195" t="-2922" r="-17814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043400" y="7180722"/>
            <a:ext cx="4783085" cy="2411218"/>
          </a:xfrm>
          <a:custGeom>
            <a:avLst/>
            <a:gdLst/>
            <a:ahLst/>
            <a:cxnLst/>
            <a:rect l="l" t="t" r="r" b="b"/>
            <a:pathLst>
              <a:path w="4783085" h="2411218">
                <a:moveTo>
                  <a:pt x="0" y="0"/>
                </a:moveTo>
                <a:lnTo>
                  <a:pt x="4783085" y="0"/>
                </a:lnTo>
                <a:lnTo>
                  <a:pt x="4783085" y="2411218"/>
                </a:lnTo>
                <a:lnTo>
                  <a:pt x="0" y="24112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3216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826485" y="2778904"/>
            <a:ext cx="5461515" cy="6813036"/>
          </a:xfrm>
          <a:custGeom>
            <a:avLst/>
            <a:gdLst/>
            <a:ahLst/>
            <a:cxnLst/>
            <a:rect l="l" t="t" r="r" b="b"/>
            <a:pathLst>
              <a:path w="5461515" h="6813036">
                <a:moveTo>
                  <a:pt x="0" y="0"/>
                </a:moveTo>
                <a:lnTo>
                  <a:pt x="5461515" y="0"/>
                </a:lnTo>
                <a:lnTo>
                  <a:pt x="5461515" y="6813036"/>
                </a:lnTo>
                <a:lnTo>
                  <a:pt x="0" y="68130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8294" r="-38942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426068" y="1855041"/>
            <a:ext cx="8061331" cy="6929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23"/>
              </a:lnSpc>
            </a:pPr>
            <a:r>
              <a:rPr lang="en-US" sz="437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Relais &amp; Châteaux “Hotel am Wagram”</a:t>
            </a: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4613" y="215003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1844688"/>
            <a:ext cx="5768003" cy="4033159"/>
          </a:xfrm>
          <a:custGeom>
            <a:avLst/>
            <a:gdLst/>
            <a:ahLst/>
            <a:cxnLst/>
            <a:rect l="l" t="t" r="r" b="b"/>
            <a:pathLst>
              <a:path w="5768003" h="4033159">
                <a:moveTo>
                  <a:pt x="0" y="0"/>
                </a:moveTo>
                <a:lnTo>
                  <a:pt x="5768003" y="0"/>
                </a:lnTo>
                <a:lnTo>
                  <a:pt x="5768003" y="4033159"/>
                </a:lnTo>
                <a:lnTo>
                  <a:pt x="0" y="40331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819" r="-3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5819201"/>
            <a:ext cx="5768003" cy="3842932"/>
          </a:xfrm>
          <a:custGeom>
            <a:avLst/>
            <a:gdLst/>
            <a:ahLst/>
            <a:cxnLst/>
            <a:rect l="l" t="t" r="r" b="b"/>
            <a:pathLst>
              <a:path w="5768003" h="3842932">
                <a:moveTo>
                  <a:pt x="0" y="0"/>
                </a:moveTo>
                <a:lnTo>
                  <a:pt x="5768003" y="0"/>
                </a:lnTo>
                <a:lnTo>
                  <a:pt x="5768003" y="3842932"/>
                </a:lnTo>
                <a:lnTo>
                  <a:pt x="0" y="38429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796703" y="1844688"/>
            <a:ext cx="5208373" cy="7817445"/>
          </a:xfrm>
          <a:custGeom>
            <a:avLst/>
            <a:gdLst/>
            <a:ahLst/>
            <a:cxnLst/>
            <a:rect l="l" t="t" r="r" b="b"/>
            <a:pathLst>
              <a:path w="5208373" h="7817445">
                <a:moveTo>
                  <a:pt x="0" y="0"/>
                </a:moveTo>
                <a:lnTo>
                  <a:pt x="5208372" y="0"/>
                </a:lnTo>
                <a:lnTo>
                  <a:pt x="5208372" y="7817445"/>
                </a:lnTo>
                <a:lnTo>
                  <a:pt x="0" y="78174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248157" y="2027712"/>
            <a:ext cx="5658843" cy="6463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Relais &amp; Châteaux</a:t>
            </a:r>
          </a:p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„</a:t>
            </a:r>
            <a:r>
              <a:rPr lang="en-US" sz="4053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Kochbar</a:t>
            </a: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4053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im</a:t>
            </a: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4053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Wirtshaus</a:t>
            </a: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“</a:t>
            </a:r>
          </a:p>
          <a:p>
            <a:pPr algn="ctr">
              <a:lnSpc>
                <a:spcPts val="5675"/>
              </a:lnSpc>
            </a:pPr>
            <a:endParaRPr lang="en-US" sz="4053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Relais &amp; Châteaux</a:t>
            </a:r>
          </a:p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Restaurant</a:t>
            </a:r>
          </a:p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„Zur Traube“</a:t>
            </a:r>
          </a:p>
          <a:p>
            <a:pPr algn="ctr">
              <a:lnSpc>
                <a:spcPts val="5675"/>
              </a:lnSpc>
            </a:pPr>
            <a:endParaRPr lang="en-US" sz="4053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5675"/>
              </a:lnSpc>
            </a:pP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Relais &amp; Châteaux</a:t>
            </a:r>
          </a:p>
          <a:p>
            <a:pPr algn="ctr">
              <a:lnSpc>
                <a:spcPts val="5675"/>
              </a:lnSpc>
            </a:pPr>
            <a:r>
              <a:rPr lang="en-US" sz="4053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Gourmetrestaurant</a:t>
            </a:r>
            <a:r>
              <a:rPr lang="en-US" sz="4053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„Toni M.“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933450"/>
            <a:ext cx="3143580" cy="755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23"/>
              </a:lnSpc>
            </a:pPr>
            <a:r>
              <a:rPr lang="en-US" sz="4373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RESTAURANTS</a:t>
            </a:r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4613" y="387211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4" y="0"/>
                </a:lnTo>
                <a:lnTo>
                  <a:pt x="3718774" y="641489"/>
                </a:lnTo>
                <a:lnTo>
                  <a:pt x="0" y="641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2572871"/>
            <a:ext cx="4204008" cy="6356958"/>
          </a:xfrm>
          <a:custGeom>
            <a:avLst/>
            <a:gdLst/>
            <a:ahLst/>
            <a:cxnLst/>
            <a:rect l="l" t="t" r="r" b="b"/>
            <a:pathLst>
              <a:path w="4204008" h="6356958">
                <a:moveTo>
                  <a:pt x="0" y="0"/>
                </a:moveTo>
                <a:lnTo>
                  <a:pt x="4204008" y="0"/>
                </a:lnTo>
                <a:lnTo>
                  <a:pt x="4204008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744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404765" y="2572871"/>
            <a:ext cx="4070022" cy="6356958"/>
          </a:xfrm>
          <a:custGeom>
            <a:avLst/>
            <a:gdLst/>
            <a:ahLst/>
            <a:cxnLst/>
            <a:rect l="l" t="t" r="r" b="b"/>
            <a:pathLst>
              <a:path w="4070022" h="6356958">
                <a:moveTo>
                  <a:pt x="0" y="0"/>
                </a:moveTo>
                <a:lnTo>
                  <a:pt x="4070022" y="0"/>
                </a:lnTo>
                <a:lnTo>
                  <a:pt x="4070022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529" r="-10890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52677" y="2572871"/>
            <a:ext cx="4235323" cy="6356958"/>
          </a:xfrm>
          <a:custGeom>
            <a:avLst/>
            <a:gdLst/>
            <a:ahLst/>
            <a:cxnLst/>
            <a:rect l="l" t="t" r="r" b="b"/>
            <a:pathLst>
              <a:path w="4235323" h="6356958">
                <a:moveTo>
                  <a:pt x="0" y="0"/>
                </a:moveTo>
                <a:lnTo>
                  <a:pt x="4235323" y="0"/>
                </a:lnTo>
                <a:lnTo>
                  <a:pt x="4235323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04" t="-1409" r="-70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785033" y="2572871"/>
            <a:ext cx="4070022" cy="6356958"/>
          </a:xfrm>
          <a:custGeom>
            <a:avLst/>
            <a:gdLst/>
            <a:ahLst/>
            <a:cxnLst/>
            <a:rect l="l" t="t" r="r" b="b"/>
            <a:pathLst>
              <a:path w="4070022" h="6356958">
                <a:moveTo>
                  <a:pt x="0" y="0"/>
                </a:moveTo>
                <a:lnTo>
                  <a:pt x="4070022" y="0"/>
                </a:lnTo>
                <a:lnTo>
                  <a:pt x="4070022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435" r="-15782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428882" y="1492514"/>
            <a:ext cx="1324718" cy="7719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96"/>
              </a:lnSpc>
            </a:pPr>
            <a:r>
              <a:rPr lang="en-US" sz="4854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USPS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91617" y="8975143"/>
            <a:ext cx="2256383" cy="669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KULINARIK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485205" y="8975143"/>
            <a:ext cx="2744395" cy="669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KOCHSCHULE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911894" y="8975143"/>
            <a:ext cx="1203906" cy="669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MICE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658742" y="8975143"/>
            <a:ext cx="1203906" cy="669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WEIN</a:t>
            </a:r>
          </a:p>
        </p:txBody>
      </p:sp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81850" y="290955"/>
            <a:ext cx="3718774" cy="641489"/>
          </a:xfrm>
          <a:custGeom>
            <a:avLst/>
            <a:gdLst/>
            <a:ahLst/>
            <a:cxnLst/>
            <a:rect l="l" t="t" r="r" b="b"/>
            <a:pathLst>
              <a:path w="3718774" h="641489">
                <a:moveTo>
                  <a:pt x="0" y="0"/>
                </a:moveTo>
                <a:lnTo>
                  <a:pt x="3718775" y="0"/>
                </a:lnTo>
                <a:lnTo>
                  <a:pt x="3718775" y="641488"/>
                </a:lnTo>
                <a:lnTo>
                  <a:pt x="0" y="6414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7398" y="2097570"/>
            <a:ext cx="5329121" cy="7564348"/>
          </a:xfrm>
          <a:custGeom>
            <a:avLst/>
            <a:gdLst/>
            <a:ahLst/>
            <a:cxnLst/>
            <a:rect l="l" t="t" r="r" b="b"/>
            <a:pathLst>
              <a:path w="5329121" h="7564348">
                <a:moveTo>
                  <a:pt x="0" y="0"/>
                </a:moveTo>
                <a:lnTo>
                  <a:pt x="5329121" y="0"/>
                </a:lnTo>
                <a:lnTo>
                  <a:pt x="5329121" y="7564348"/>
                </a:lnTo>
                <a:lnTo>
                  <a:pt x="0" y="75643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268" t="-2384" r="-7950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151723" y="2097570"/>
            <a:ext cx="4366919" cy="2859177"/>
          </a:xfrm>
          <a:custGeom>
            <a:avLst/>
            <a:gdLst/>
            <a:ahLst/>
            <a:cxnLst/>
            <a:rect l="l" t="t" r="r" b="b"/>
            <a:pathLst>
              <a:path w="4366919" h="2859177">
                <a:moveTo>
                  <a:pt x="0" y="0"/>
                </a:moveTo>
                <a:lnTo>
                  <a:pt x="4366919" y="0"/>
                </a:lnTo>
                <a:lnTo>
                  <a:pt x="4366919" y="2859177"/>
                </a:lnTo>
                <a:lnTo>
                  <a:pt x="0" y="28591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6148" b="-801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151723" y="4956747"/>
            <a:ext cx="4366919" cy="4705171"/>
          </a:xfrm>
          <a:custGeom>
            <a:avLst/>
            <a:gdLst/>
            <a:ahLst/>
            <a:cxnLst/>
            <a:rect l="l" t="t" r="r" b="b"/>
            <a:pathLst>
              <a:path w="4366919" h="4705171">
                <a:moveTo>
                  <a:pt x="0" y="0"/>
                </a:moveTo>
                <a:lnTo>
                  <a:pt x="4366919" y="0"/>
                </a:lnTo>
                <a:lnTo>
                  <a:pt x="4366919" y="4705171"/>
                </a:lnTo>
                <a:lnTo>
                  <a:pt x="0" y="47051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1300" b="-18003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429059" y="2097570"/>
            <a:ext cx="4887545" cy="7564348"/>
          </a:xfrm>
          <a:custGeom>
            <a:avLst/>
            <a:gdLst/>
            <a:ahLst/>
            <a:cxnLst/>
            <a:rect l="l" t="t" r="r" b="b"/>
            <a:pathLst>
              <a:path w="4887545" h="7564348">
                <a:moveTo>
                  <a:pt x="0" y="0"/>
                </a:moveTo>
                <a:lnTo>
                  <a:pt x="4887545" y="0"/>
                </a:lnTo>
                <a:lnTo>
                  <a:pt x="4887545" y="7564348"/>
                </a:lnTo>
                <a:lnTo>
                  <a:pt x="0" y="75643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188" t="-1005" b="-1005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316604" y="6214532"/>
            <a:ext cx="4743269" cy="3447385"/>
          </a:xfrm>
          <a:custGeom>
            <a:avLst/>
            <a:gdLst/>
            <a:ahLst/>
            <a:cxnLst/>
            <a:rect l="l" t="t" r="r" b="b"/>
            <a:pathLst>
              <a:path w="4743269" h="3447385">
                <a:moveTo>
                  <a:pt x="0" y="0"/>
                </a:moveTo>
                <a:lnTo>
                  <a:pt x="4743269" y="0"/>
                </a:lnTo>
                <a:lnTo>
                  <a:pt x="4743269" y="3447386"/>
                </a:lnTo>
                <a:lnTo>
                  <a:pt x="0" y="34473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9087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316604" y="2097570"/>
            <a:ext cx="4405829" cy="4116962"/>
          </a:xfrm>
          <a:custGeom>
            <a:avLst/>
            <a:gdLst/>
            <a:ahLst/>
            <a:cxnLst/>
            <a:rect l="l" t="t" r="r" b="b"/>
            <a:pathLst>
              <a:path w="4405829" h="4116962">
                <a:moveTo>
                  <a:pt x="0" y="0"/>
                </a:moveTo>
                <a:lnTo>
                  <a:pt x="4405829" y="0"/>
                </a:lnTo>
                <a:lnTo>
                  <a:pt x="4405829" y="4116962"/>
                </a:lnTo>
                <a:lnTo>
                  <a:pt x="0" y="411696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8653" b="-51971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741446" y="1160469"/>
            <a:ext cx="5602954" cy="7719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96"/>
              </a:lnSpc>
            </a:pPr>
            <a:r>
              <a:rPr lang="en-US" sz="4854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ENTDECKEN &amp; ERLEBEN</a:t>
            </a: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5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496778" y="584578"/>
            <a:ext cx="4738240" cy="817346"/>
          </a:xfrm>
          <a:custGeom>
            <a:avLst/>
            <a:gdLst/>
            <a:ahLst/>
            <a:cxnLst/>
            <a:rect l="l" t="t" r="r" b="b"/>
            <a:pathLst>
              <a:path w="4738240" h="817346">
                <a:moveTo>
                  <a:pt x="0" y="0"/>
                </a:moveTo>
                <a:lnTo>
                  <a:pt x="4738240" y="0"/>
                </a:lnTo>
                <a:lnTo>
                  <a:pt x="4738240" y="817347"/>
                </a:lnTo>
                <a:lnTo>
                  <a:pt x="0" y="8173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899842" y="5022484"/>
            <a:ext cx="554361" cy="554361"/>
          </a:xfrm>
          <a:custGeom>
            <a:avLst/>
            <a:gdLst/>
            <a:ahLst/>
            <a:cxnLst/>
            <a:rect l="l" t="t" r="r" b="b"/>
            <a:pathLst>
              <a:path w="554361" h="554361">
                <a:moveTo>
                  <a:pt x="0" y="0"/>
                </a:moveTo>
                <a:lnTo>
                  <a:pt x="554361" y="0"/>
                </a:lnTo>
                <a:lnTo>
                  <a:pt x="554361" y="554362"/>
                </a:lnTo>
                <a:lnTo>
                  <a:pt x="0" y="5543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641077" y="4791731"/>
            <a:ext cx="886637" cy="886637"/>
          </a:xfrm>
          <a:custGeom>
            <a:avLst/>
            <a:gdLst/>
            <a:ahLst/>
            <a:cxnLst/>
            <a:rect l="l" t="t" r="r" b="b"/>
            <a:pathLst>
              <a:path w="886637" h="886637">
                <a:moveTo>
                  <a:pt x="0" y="0"/>
                </a:moveTo>
                <a:lnTo>
                  <a:pt x="886637" y="0"/>
                </a:lnTo>
                <a:lnTo>
                  <a:pt x="886637" y="886637"/>
                </a:lnTo>
                <a:lnTo>
                  <a:pt x="0" y="88663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738972" y="5170290"/>
            <a:ext cx="1142491" cy="258749"/>
          </a:xfrm>
          <a:custGeom>
            <a:avLst/>
            <a:gdLst/>
            <a:ahLst/>
            <a:cxnLst/>
            <a:rect l="l" t="t" r="r" b="b"/>
            <a:pathLst>
              <a:path w="1142491" h="258749">
                <a:moveTo>
                  <a:pt x="0" y="0"/>
                </a:moveTo>
                <a:lnTo>
                  <a:pt x="1142491" y="0"/>
                </a:lnTo>
                <a:lnTo>
                  <a:pt x="1142491" y="258750"/>
                </a:lnTo>
                <a:lnTo>
                  <a:pt x="0" y="2587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872152" y="6162306"/>
            <a:ext cx="582051" cy="582051"/>
          </a:xfrm>
          <a:custGeom>
            <a:avLst/>
            <a:gdLst/>
            <a:ahLst/>
            <a:cxnLst/>
            <a:rect l="l" t="t" r="r" b="b"/>
            <a:pathLst>
              <a:path w="582051" h="582051">
                <a:moveTo>
                  <a:pt x="0" y="0"/>
                </a:moveTo>
                <a:lnTo>
                  <a:pt x="582051" y="0"/>
                </a:lnTo>
                <a:lnTo>
                  <a:pt x="582051" y="582051"/>
                </a:lnTo>
                <a:lnTo>
                  <a:pt x="0" y="5820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659497" y="6028432"/>
            <a:ext cx="849798" cy="849798"/>
          </a:xfrm>
          <a:custGeom>
            <a:avLst/>
            <a:gdLst/>
            <a:ahLst/>
            <a:cxnLst/>
            <a:rect l="l" t="t" r="r" b="b"/>
            <a:pathLst>
              <a:path w="849798" h="849798">
                <a:moveTo>
                  <a:pt x="0" y="0"/>
                </a:moveTo>
                <a:lnTo>
                  <a:pt x="849798" y="0"/>
                </a:lnTo>
                <a:lnTo>
                  <a:pt x="849798" y="849798"/>
                </a:lnTo>
                <a:lnTo>
                  <a:pt x="0" y="84979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649389" y="6345363"/>
            <a:ext cx="1444395" cy="255282"/>
          </a:xfrm>
          <a:custGeom>
            <a:avLst/>
            <a:gdLst/>
            <a:ahLst/>
            <a:cxnLst/>
            <a:rect l="l" t="t" r="r" b="b"/>
            <a:pathLst>
              <a:path w="1444395" h="255282">
                <a:moveTo>
                  <a:pt x="0" y="0"/>
                </a:moveTo>
                <a:lnTo>
                  <a:pt x="1444395" y="0"/>
                </a:lnTo>
                <a:lnTo>
                  <a:pt x="1444395" y="255282"/>
                </a:lnTo>
                <a:lnTo>
                  <a:pt x="0" y="2552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841563" y="7331658"/>
            <a:ext cx="643228" cy="624461"/>
          </a:xfrm>
          <a:custGeom>
            <a:avLst/>
            <a:gdLst/>
            <a:ahLst/>
            <a:cxnLst/>
            <a:rect l="l" t="t" r="r" b="b"/>
            <a:pathLst>
              <a:path w="643228" h="624461">
                <a:moveTo>
                  <a:pt x="0" y="0"/>
                </a:moveTo>
                <a:lnTo>
                  <a:pt x="643229" y="0"/>
                </a:lnTo>
                <a:lnTo>
                  <a:pt x="643229" y="624462"/>
                </a:lnTo>
                <a:lnTo>
                  <a:pt x="0" y="62446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722100" y="7250292"/>
            <a:ext cx="787194" cy="787194"/>
          </a:xfrm>
          <a:custGeom>
            <a:avLst/>
            <a:gdLst/>
            <a:ahLst/>
            <a:cxnLst/>
            <a:rect l="l" t="t" r="r" b="b"/>
            <a:pathLst>
              <a:path w="787194" h="787194">
                <a:moveTo>
                  <a:pt x="0" y="0"/>
                </a:moveTo>
                <a:lnTo>
                  <a:pt x="787195" y="0"/>
                </a:lnTo>
                <a:lnTo>
                  <a:pt x="787195" y="787194"/>
                </a:lnTo>
                <a:lnTo>
                  <a:pt x="0" y="7871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6649389" y="7515848"/>
            <a:ext cx="1444395" cy="224321"/>
          </a:xfrm>
          <a:custGeom>
            <a:avLst/>
            <a:gdLst/>
            <a:ahLst/>
            <a:cxnLst/>
            <a:rect l="l" t="t" r="r" b="b"/>
            <a:pathLst>
              <a:path w="1444395" h="224321">
                <a:moveTo>
                  <a:pt x="0" y="0"/>
                </a:moveTo>
                <a:lnTo>
                  <a:pt x="1444395" y="0"/>
                </a:lnTo>
                <a:lnTo>
                  <a:pt x="1444395" y="224320"/>
                </a:lnTo>
                <a:lnTo>
                  <a:pt x="0" y="22432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223874" y="1754350"/>
            <a:ext cx="11502309" cy="6283136"/>
          </a:xfrm>
          <a:custGeom>
            <a:avLst/>
            <a:gdLst/>
            <a:ahLst/>
            <a:cxnLst/>
            <a:rect l="l" t="t" r="r" b="b"/>
            <a:pathLst>
              <a:path w="11502309" h="6283136">
                <a:moveTo>
                  <a:pt x="0" y="0"/>
                </a:moveTo>
                <a:lnTo>
                  <a:pt x="11502309" y="0"/>
                </a:lnTo>
                <a:lnTo>
                  <a:pt x="11502309" y="6283136"/>
                </a:lnTo>
                <a:lnTo>
                  <a:pt x="0" y="628313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037586" y="2554864"/>
            <a:ext cx="9874884" cy="4577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5"/>
              </a:lnSpc>
            </a:pP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BLEIBEN SIE MIT UNS IN VERBINDUNG</a:t>
            </a:r>
          </a:p>
          <a:p>
            <a:pPr algn="ctr">
              <a:lnSpc>
                <a:spcPts val="7275"/>
              </a:lnSpc>
            </a:pPr>
            <a:endParaRPr lang="en-US" sz="5196" dirty="0">
              <a:solidFill>
                <a:srgbClr val="000000"/>
              </a:solidFill>
              <a:latin typeface="Quiverleaf CF"/>
              <a:ea typeface="Quiverleaf CF"/>
              <a:cs typeface="Quiverleaf CF"/>
              <a:sym typeface="Quiverleaf CF"/>
            </a:endParaRPr>
          </a:p>
          <a:p>
            <a:pPr algn="ctr">
              <a:lnSpc>
                <a:spcPts val="7275"/>
              </a:lnSpc>
            </a:pP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Auf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unserer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Website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erwarten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Sie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aktuelle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News,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wertvolle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Einblicke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und </a:t>
            </a:r>
            <a:r>
              <a:rPr lang="en-US" sz="5196" dirty="0" err="1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exklusive</a:t>
            </a:r>
            <a:r>
              <a:rPr lang="en-US" sz="5196" dirty="0">
                <a:solidFill>
                  <a:srgbClr val="000000"/>
                </a:solidFill>
                <a:latin typeface="Quiverleaf CF"/>
                <a:ea typeface="Quiverleaf CF"/>
                <a:cs typeface="Quiverleaf CF"/>
                <a:sym typeface="Quiverleaf CF"/>
              </a:rPr>
              <a:t> Updates.</a:t>
            </a:r>
          </a:p>
        </p:txBody>
      </p:sp>
      <p:sp>
        <p:nvSpPr>
          <p:cNvPr id="14" name="Freeform 14"/>
          <p:cNvSpPr/>
          <p:nvPr/>
        </p:nvSpPr>
        <p:spPr>
          <a:xfrm>
            <a:off x="8324919" y="8257353"/>
            <a:ext cx="1081958" cy="1128509"/>
          </a:xfrm>
          <a:custGeom>
            <a:avLst/>
            <a:gdLst/>
            <a:ahLst/>
            <a:cxnLst/>
            <a:rect l="l" t="t" r="r" b="b"/>
            <a:pathLst>
              <a:path w="1081958" h="1128509">
                <a:moveTo>
                  <a:pt x="0" y="0"/>
                </a:moveTo>
                <a:lnTo>
                  <a:pt x="1081958" y="0"/>
                </a:lnTo>
                <a:lnTo>
                  <a:pt x="1081958" y="1128509"/>
                </a:lnTo>
                <a:lnTo>
                  <a:pt x="0" y="112850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5200693" y="9699926"/>
            <a:ext cx="7829507" cy="3289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34"/>
              </a:lnSpc>
              <a:spcBef>
                <a:spcPct val="0"/>
              </a:spcBef>
            </a:pPr>
            <a:r>
              <a:rPr lang="en-US" sz="1953" spc="-48" dirty="0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Mörwald Holding GmbH. A.3483 </a:t>
            </a:r>
            <a:r>
              <a:rPr lang="en-US" sz="1953" spc="-48" dirty="0" err="1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Feuersbrunn</a:t>
            </a:r>
            <a:r>
              <a:rPr lang="en-US" sz="1953" spc="-48" dirty="0">
                <a:solidFill>
                  <a:srgbClr val="6C6767"/>
                </a:solidFill>
                <a:latin typeface="Dagny Pro"/>
                <a:ea typeface="Dagny Pro"/>
                <a:cs typeface="Dagny Pro"/>
                <a:sym typeface="Dagny Pro"/>
              </a:rPr>
              <a:t> am Wagram. Kleine Zeile 13 - 17</a:t>
            </a:r>
          </a:p>
        </p:txBody>
      </p:sp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Benutzerdefiniert</PresentationFormat>
  <Paragraphs>56</Paragraphs>
  <Slides>12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7" baseType="lpstr">
      <vt:lpstr>Dagny Pro</vt:lpstr>
      <vt:lpstr>Quiverleaf CF</vt:lpstr>
      <vt:lpstr>Arial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 R&amp;C Deutsch</dc:title>
  <dc:creator>Mörwald - Marketing</dc:creator>
  <cp:lastModifiedBy>Mörwald - Marketing</cp:lastModifiedBy>
  <cp:revision>2</cp:revision>
  <dcterms:created xsi:type="dcterms:W3CDTF">2006-08-16T00:00:00Z</dcterms:created>
  <dcterms:modified xsi:type="dcterms:W3CDTF">2026-01-15T08:03:49Z</dcterms:modified>
  <dc:identifier>DAG-duHEX90</dc:identifier>
</cp:coreProperties>
</file>